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5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2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4C4FC-3EB0-4AD9-9792-637604A43B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DD42103-2E61-4C0D-A25D-E74CEAD894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0007F4-A8B1-40C2-B6D4-E0B354405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23052-E81C-4F3E-A80A-83E3086D7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43517C-F7F5-427F-8003-C399CB8D9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7588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92B99-29B8-4FEF-A549-BC4C19A75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6C28CB-FDAE-492C-B4F9-D08C424438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AC8449-0CBE-4F6A-ADC9-135B7FDB3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02FA80-A08C-4DCA-83DB-222D69E9D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2578CC-DBCF-4664-81A3-565610DC6A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50627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C573AB-E34D-4327-9570-809994DB34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2736E4-E6D2-4B32-8FB2-8C3D8A2617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D27D7-855B-4AC1-8C94-86E49B87CD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7EBE14-8881-413E-9951-E2B3FAAB7A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51BB08-8F0B-4B1F-9F55-BE33BF552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5107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43F018-8369-4AB9-9784-0F60BE2341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377107-6222-4A71-971F-1B7C039FEB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14A7DE-C032-497A-837D-AB144A14A0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11B81A-38F4-4CE2-8624-7BED52407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4F4136-BFB9-4748-B922-4FB93F4A1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297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7EFAE-E9F2-4D4A-87D6-D201A3FE0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058C48-CC9F-4AAE-9EBC-FC856ADEEB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1A08F-0F60-47C7-91C7-CFE8D8ACFA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A1C877-3EE8-496F-AAC2-A74741142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7376A0-8986-43C5-B42D-32DA3388E4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3401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2456A-45F5-422B-921E-42EEE37870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5F4DA-ED24-489F-9DFA-6D72C9D4AF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8289F2-03F1-49E0-9B40-C9C56A023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416B8E8-8561-4B37-BE5F-632B8480A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0507F3-FB8B-4B93-BC4F-BEEC936BD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13A1A9-0FD1-4197-8A59-4B1B2B5759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870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B055C-A19A-4929-A88B-4A76BECC8D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07E0AD-5719-4D81-B6EB-C79E70FC98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5EAA9C-6208-49F7-AACF-D128A5C5BC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C84733B-0B73-4674-B392-CB6DE388B39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CFCFD94-4267-46B6-804B-954A01E6CD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D43E06-9C05-4628-803B-227E322A24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332B8AA-93CF-4F1F-82EA-BFC4D45EC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145FD5-7FF1-44F5-88D0-A9843676D0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8038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A30ECF-824C-4C07-871F-1A1447F2F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2585BE-F488-42DD-8452-409915459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CF4F96-26E4-44DA-858A-39AB11684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436B27-0562-4942-B954-58C89F412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5122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AB4B97-49E2-4B70-84A4-FFD1934AB0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16BA86-B23D-4B65-A3C0-E6A2FAA0E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82C3FC-3B05-4E38-BED0-ABC8131790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70691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5E9F31-1142-4204-9B4B-E07B14A40F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E767EC-6DD9-4BC1-80E4-654EFA5FAB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66CF08A-642B-41B7-8B15-D7721E316A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D8D66C-E8F2-497D-9855-6394FB50A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D2C491-888A-467F-B168-827343A41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4C7E50-6FAD-47C3-9EC6-85F0EF560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6978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88BF66-5BA0-4F37-964D-7475A3FEF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4B8FFFC-2AB0-435C-81D6-F51B2DCB0E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A28673-23FB-46BA-9C9B-05BF8B010A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DEBFD6-9BC8-42B9-B75D-37E714689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642B47-BC4B-48D8-9619-9E67D4F558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890C5F-1B05-48FF-A7CB-1CF1E58880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038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997F73-B7FC-49BE-852F-E474DC936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8CFE40-8E10-448E-AAF0-54F466E682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C478CF-8FFC-4C04-8B50-20662E1629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688BC-E6AE-42F1-889F-2923D0BDD6C1}" type="datetimeFigureOut">
              <a:rPr lang="en-US" smtClean="0"/>
              <a:t>12/3/2024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2E19EB-D79F-4F84-A21E-84E2E1DDFE2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3D25B9-15B3-46CE-8292-AE7A8F2AF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139060-E110-4594-9F1D-02FAFEDE1F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807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052846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giorgi _</dc:creator>
  <cp:lastModifiedBy>giorgi _</cp:lastModifiedBy>
  <cp:revision>1</cp:revision>
  <dcterms:created xsi:type="dcterms:W3CDTF">2024-12-03T16:14:51Z</dcterms:created>
  <dcterms:modified xsi:type="dcterms:W3CDTF">2024-12-03T16:16:30Z</dcterms:modified>
</cp:coreProperties>
</file>

<file path=docProps/thumbnail.jpeg>
</file>